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6" d="100"/>
          <a:sy n="86" d="100"/>
        </p:scale>
        <p:origin x="562" y="67"/>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9/16/2021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9/16/2021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9/16/2021</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9/16/2021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9/16/2021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9/16/2021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9/16/2021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9/16/2021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9/16/2021</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9/16/2021</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9/16/2021</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9/16/2021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9/16/2021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9/16/2021</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by Sweta Rai</a:t>
            </a:r>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3937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3694411694"/>
                  </a:ext>
                </a:extLst>
              </a:tr>
            </a:tbl>
          </a:graphicData>
        </a:graphic>
      </p:graphicFrame>
      <p:pic>
        <p:nvPicPr>
          <p:cNvPr id="4" name="Picture 3">
            <a:extLst>
              <a:ext uri="{FF2B5EF4-FFF2-40B4-BE49-F238E27FC236}">
                <a16:creationId xmlns:a16="http://schemas.microsoft.com/office/drawing/2014/main"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BB6FC7-0A25-4F51-92A3-993099200D6C}"/>
              </a:ext>
            </a:extLst>
          </p:cNvPr>
          <p:cNvPicPr>
            <a:picLocks noChangeAspect="1"/>
          </p:cNvPicPr>
          <p:nvPr/>
        </p:nvPicPr>
        <p:blipFill>
          <a:blip r:embed="rId2"/>
          <a:stretch>
            <a:fillRect/>
          </a:stretch>
        </p:blipFill>
        <p:spPr>
          <a:xfrm>
            <a:off x="303212" y="304800"/>
            <a:ext cx="11582400" cy="6248400"/>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D003AC8-209A-4321-A17C-1B7A206433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book education presentation (widescreen)</Template>
  <TotalTime>284</TotalTime>
  <Words>2320</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Sweta Rai</cp:lastModifiedBy>
  <cp:revision>34</cp:revision>
  <dcterms:created xsi:type="dcterms:W3CDTF">2021-09-16T06:05:54Z</dcterms:created>
  <dcterms:modified xsi:type="dcterms:W3CDTF">2021-09-16T10:50:48Z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